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B7D5F0-403C-4E4F-89B6-D711143FE595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5B7947E-C355-47E1-AE06-67C3B0288DC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838200"/>
            <a:ext cx="5105400" cy="3249168"/>
          </a:xfrm>
        </p:spPr>
        <p:txBody>
          <a:bodyPr>
            <a:normAutofit fontScale="90000"/>
          </a:bodyPr>
          <a:lstStyle/>
          <a:p>
            <a:pPr algn="l"/>
            <a:r>
              <a:rPr lang="en-US" smtClean="0"/>
              <a:t>Young Children</a:t>
            </a:r>
            <a:r>
              <a:rPr lang="en-US" dirty="0" smtClean="0"/>
              <a:t>’ </a:t>
            </a:r>
            <a:r>
              <a:rPr lang="en-US" smtClean="0"/>
              <a:t>s Recognition </a:t>
            </a:r>
            <a:r>
              <a:rPr lang="en-US" dirty="0" smtClean="0"/>
              <a:t>A</a:t>
            </a:r>
            <a:r>
              <a:rPr lang="en-US" smtClean="0"/>
              <a:t>bility of Facial </a:t>
            </a:r>
            <a:r>
              <a:rPr lang="en-US" dirty="0" smtClean="0"/>
              <a:t>F</a:t>
            </a:r>
            <a:r>
              <a:rPr lang="en-US" smtClean="0"/>
              <a:t>eatures in Various </a:t>
            </a:r>
            <a:r>
              <a:rPr lang="en-US" dirty="0" smtClean="0"/>
              <a:t>R</a:t>
            </a:r>
            <a:r>
              <a:rPr lang="en-US" smtClean="0"/>
              <a:t>aces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1400" y="3352800"/>
            <a:ext cx="5114778" cy="872648"/>
          </a:xfrm>
        </p:spPr>
        <p:txBody>
          <a:bodyPr/>
          <a:lstStyle/>
          <a:p>
            <a:pPr algn="ctr"/>
            <a:r>
              <a:rPr lang="en-US" b="1" dirty="0" smtClean="0"/>
              <a:t>By </a:t>
            </a:r>
            <a:r>
              <a:rPr lang="en-US" b="1" dirty="0" err="1" smtClean="0"/>
              <a:t>Kathalina</a:t>
            </a:r>
            <a:r>
              <a:rPr lang="en-US" b="1" dirty="0" smtClean="0"/>
              <a:t> </a:t>
            </a:r>
            <a:r>
              <a:rPr lang="en-US" b="1" dirty="0" err="1" smtClean="0"/>
              <a:t>Corredor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what age do children from the ages of  3-6 recognize facial feature of different races the best?</a:t>
            </a:r>
          </a:p>
          <a:p>
            <a:r>
              <a:rPr lang="en-US" dirty="0" smtClean="0"/>
              <a:t>Can females recognize facial features better than males?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at the age of 4 will have better recognition skills than the other ages from 3-6.</a:t>
            </a:r>
          </a:p>
          <a:p>
            <a:r>
              <a:rPr lang="en-US" dirty="0" smtClean="0"/>
              <a:t>Females will have better recognition skills than males.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Kids from day cares &amp; elementary schools</a:t>
            </a:r>
          </a:p>
          <a:p>
            <a:r>
              <a:rPr lang="en-US" dirty="0" smtClean="0"/>
              <a:t>Showing pictures of facial features </a:t>
            </a:r>
          </a:p>
          <a:p>
            <a:r>
              <a:rPr lang="en-US" dirty="0" smtClean="0"/>
              <a:t>R</a:t>
            </a:r>
            <a:r>
              <a:rPr lang="en-US" dirty="0" smtClean="0"/>
              <a:t>ecord sheet</a:t>
            </a:r>
          </a:p>
          <a:p>
            <a:r>
              <a:rPr lang="en-US" dirty="0" smtClean="0"/>
              <a:t>Separate analysis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138</TotalTime>
  <Words>90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Young Children’ s Recognition Ability of Facial Features in Various Races.</vt:lpstr>
      <vt:lpstr>Questions</vt:lpstr>
      <vt:lpstr>Hypothesis</vt:lpstr>
      <vt:lpstr>Methods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children’ s Recognition ability of facial features in various races</dc:title>
  <dc:creator>Kathalina</dc:creator>
  <cp:lastModifiedBy>Kathalina</cp:lastModifiedBy>
  <cp:revision>14</cp:revision>
  <dcterms:created xsi:type="dcterms:W3CDTF">2012-10-25T23:38:18Z</dcterms:created>
  <dcterms:modified xsi:type="dcterms:W3CDTF">2012-10-26T01:57:08Z</dcterms:modified>
</cp:coreProperties>
</file>